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7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6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2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3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8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F91F-C2A3-471B-A19E-5B017A23F420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C599-B406-4889-BF89-F960C7FC5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A42E3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4925" y="866775"/>
            <a:ext cx="95821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Denham Mark K - EA-CU</dc:creator>
  <cp:lastModifiedBy>Denham Mark K - EA-CU</cp:lastModifiedBy>
  <cp:revision>1</cp:revision>
  <dcterms:created xsi:type="dcterms:W3CDTF">2020-05-28T11:11:51Z</dcterms:created>
  <dcterms:modified xsi:type="dcterms:W3CDTF">2020-05-28T11:12:58Z</dcterms:modified>
</cp:coreProperties>
</file>